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g>
</file>

<file path=ppt/media/image4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878714-14ED-4968-9A3C-FC8615D59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E142981-ED8D-4B1F-B4E6-C8D6A3F9E4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5D4895-F7D0-45A2-85AD-EE6D3DB90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11CAE6-9062-41E2-8B67-DF2E09172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27DEDB-F923-4070-851D-B10E73736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475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056D34-A1BB-4A53-8927-A04077270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0888245-8C2A-41DF-9B80-D9656370C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FB51A0-13A5-4D8E-BDF6-5723CFCEA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9F23AA-9C4A-47C9-9CAA-1CE86DF8F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F89657-9A2F-48DA-8590-0624F42A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986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295B036-32D2-404C-8185-E4A61228F2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79D69B0-7A6B-4C8D-9F0E-7E6EF3E6D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3B0BEF-F22D-475B-97D8-5CAE2C6F5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5A0A1C-BC9D-423A-8224-4E3E62763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DC4857-C467-4303-8D18-F4E4A26DE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6488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E6F78-1AC3-46AC-A42D-8E0AC5091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5A8001-76B9-4B4E-B284-DD37EC8B0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C9FFE13-3838-42F6-B3C3-9D87C2345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467BF6-CF36-4B34-AFE0-F30D3B3D8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A00783C-529F-4BBC-9EFB-ED670BFCF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754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2FA81B-13CC-4419-BB9B-62AAF71E7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448F4C0-709E-4AB6-8478-5ACADF091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2015DE-7AE0-40B5-AAA8-2C3EDFC4A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85146C-26F5-4EF8-A020-1F38F11ED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080102-A73F-4B0D-9FE2-6D479F09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807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3CA034-8EDF-4309-B898-926D687C1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96FF0C-03FD-45A4-BC90-63B038DB04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1020C95-EEB9-4EDD-A992-3900BA8119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D1F7D46-E3D6-469C-AD28-D1BA408CF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09CEB67-5FBB-41DB-A371-B00E8666F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9748D6-EC53-499D-BD7C-058E87D66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0537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ECB551-032F-4574-B298-0C6F0D4E7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9436C9-9DD9-4847-B1B4-3305DF4A6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2871E25-E86F-4621-ABAC-2E29B4D4D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34B7247-DD35-40DE-81CD-0BC5D707EB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076F557-011D-4DEB-8A75-D0292B8EE9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80E6381-7E53-4E26-9CDC-CCA424084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34635DC-65C6-47B5-959B-7B4BE44F2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E4387DE-8397-41E4-8748-A520088F9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1478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B57C87-B494-455D-AB9C-06AC92F9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5B11B4A-0BC2-4DBC-9091-BC3BDFA1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E574AEC-C209-4876-9D7C-027A4564F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40C5D48-488A-4535-8858-E8DBD983B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32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0FC8DA3-EF4E-43A5-8EF7-1D4930DDF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B860430-EC3F-48B7-A6D1-885DA750D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66BA93-5E59-4D91-823C-901A223E9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255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70B190-1177-4AD6-A744-0700CEB8D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82DC10-B4C9-4190-A547-6FA7BD2CD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54503D3-B63D-4DD4-AD3A-BBFE95C3A8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5A9E53-3F11-4561-8D3E-6F4480AB6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4967E0-0D59-45B8-BBD6-66D8656E8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D3F59D-A901-4DB8-B4BE-5935EC721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8761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86BF39-3AA2-4374-9464-21F888260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9142F01-AF3A-482C-B21E-B9D4D2260D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5964E3D-EAE4-4E3C-8B7D-07B2A04DAC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A9FD412-5A44-480A-9B40-2791020FF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CF26BB6-5D92-418E-AF55-FB2D83017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3EFAC68-22CA-40D2-9084-2F2AEB92E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7712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D64864-0BE7-4F8A-BE6F-0925149FC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76C1218-B95E-4935-AEA4-DCEB45F11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C832FE4-0D8A-46A0-BC1B-B8DF42968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58031-3E06-4511-B10B-AF63125FC510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FB6E51-A646-4C26-8598-AA4A376129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B752F29-3AF3-4B6C-BF4C-966CC574B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AE30F-6762-417F-82B9-C24B14D344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570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4EA905-FF24-42A7-A8A1-4E2F0371AF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14778"/>
            <a:ext cx="9144000" cy="955299"/>
          </a:xfrm>
        </p:spPr>
        <p:txBody>
          <a:bodyPr/>
          <a:lstStyle/>
          <a:p>
            <a:r>
              <a:rPr lang="ru-RU" b="1" dirty="0">
                <a:latin typeface="Arial Narrow" panose="020B0606020202030204" pitchFamily="34" charset="0"/>
              </a:rPr>
              <a:t>Суслик: остаться в живых 2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B149474-9454-4A9B-8A99-B585FECDFE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74416" y="3733014"/>
            <a:ext cx="3817856" cy="1366887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4" name="гифки-суслик-webm-сурок-8289885">
            <a:hlinkClick r:id="" action="ppaction://media"/>
            <a:extLst>
              <a:ext uri="{FF2B5EF4-FFF2-40B4-BE49-F238E27FC236}">
                <a16:creationId xmlns:a16="http://schemas.microsoft.com/office/drawing/2014/main" id="{58101770-6CC4-40B6-B7D9-E07E659B5D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17768" y="1658621"/>
            <a:ext cx="5156463" cy="442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24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A8874B-DD87-479F-98FD-378E1A96A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412530" cy="1325563"/>
          </a:xfrm>
        </p:spPr>
        <p:txBody>
          <a:bodyPr/>
          <a:lstStyle/>
          <a:p>
            <a:r>
              <a:rPr lang="ru-RU" b="1" dirty="0">
                <a:latin typeface="Arial Narrow" panose="020B0606020202030204" pitchFamily="34" charset="0"/>
              </a:rPr>
              <a:t>Что происходит?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C6129F-B504-4FEB-BC17-4E832EA24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896" y="1033331"/>
            <a:ext cx="5609734" cy="50281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7 комнат с предметами и мебелью</a:t>
            </a:r>
          </a:p>
          <a:p>
            <a:pPr marL="0" indent="0">
              <a:buNone/>
            </a:pPr>
            <a:r>
              <a:rPr lang="ru-RU" dirty="0"/>
              <a:t>Агрессивный суслик с шагом раз в 2 секунды</a:t>
            </a:r>
          </a:p>
          <a:p>
            <a:pPr marL="0" indent="0">
              <a:buNone/>
            </a:pPr>
            <a:r>
              <a:rPr lang="ru-RU" dirty="0"/>
              <a:t>7 ключей для выхода</a:t>
            </a:r>
          </a:p>
          <a:p>
            <a:pPr marL="0" indent="0">
              <a:buNone/>
            </a:pPr>
            <a:r>
              <a:rPr lang="ru-RU" dirty="0"/>
              <a:t>Много одинаковых дверей</a:t>
            </a:r>
          </a:p>
          <a:p>
            <a:pPr marL="0" indent="0">
              <a:buNone/>
            </a:pPr>
            <a:r>
              <a:rPr lang="ru-RU" dirty="0" err="1"/>
              <a:t>Суперспособности</a:t>
            </a:r>
            <a:r>
              <a:rPr lang="ru-RU" dirty="0"/>
              <a:t> суслика</a:t>
            </a:r>
          </a:p>
          <a:p>
            <a:pPr marL="0" indent="0">
              <a:buNone/>
            </a:pPr>
            <a:r>
              <a:rPr lang="ru-RU" dirty="0"/>
              <a:t>Таблица лидеров с наименьшим временем прохождения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AED8193-087C-4CF9-9051-A8DBFAC597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0" r="29333" b="55052"/>
          <a:stretch/>
        </p:blipFill>
        <p:spPr>
          <a:xfrm>
            <a:off x="5778630" y="131976"/>
            <a:ext cx="6332737" cy="610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768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6A425D-EFC9-469A-A4E5-8C016DAD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29" y="164371"/>
            <a:ext cx="1895573" cy="1033332"/>
          </a:xfrm>
        </p:spPr>
        <p:txBody>
          <a:bodyPr/>
          <a:lstStyle/>
          <a:p>
            <a:r>
              <a:rPr lang="ru-RU" b="1" dirty="0">
                <a:latin typeface="Arial Narrow" panose="020B0606020202030204" pitchFamily="34" charset="0"/>
              </a:rPr>
              <a:t>Детали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005D41-1DA4-4867-B51E-38355004F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959" y="1197703"/>
            <a:ext cx="11972041" cy="3025505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Если поймает суслик – смерть</a:t>
            </a:r>
          </a:p>
          <a:p>
            <a:pPr marL="0" indent="0">
              <a:buNone/>
            </a:pPr>
            <a:r>
              <a:rPr lang="ru-RU" dirty="0"/>
              <a:t>Все ключи в разных комнатах, необходимо найти в нужном порядке</a:t>
            </a:r>
          </a:p>
          <a:p>
            <a:pPr marL="0" indent="0">
              <a:buNone/>
            </a:pPr>
            <a:r>
              <a:rPr lang="ru-RU" dirty="0"/>
              <a:t>Передвижение стрелками, взаимодействие с предметами – мышкой</a:t>
            </a:r>
          </a:p>
          <a:p>
            <a:pPr marL="0" indent="0">
              <a:buNone/>
            </a:pPr>
            <a:r>
              <a:rPr lang="ru-RU" dirty="0"/>
              <a:t>В базе данных вся информация, в таблице лидеров – лучшие 20 результатов</a:t>
            </a:r>
          </a:p>
          <a:p>
            <a:pPr marL="0" indent="0">
              <a:buNone/>
            </a:pPr>
            <a:r>
              <a:rPr lang="ru-RU" dirty="0"/>
              <a:t>Суслик появляется в каждой комнате и начинает бежать к игроку, игнорируя предметы и мебель (потому что он маленький)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48E58A-100B-4408-B823-5CE387FB57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04" b="26298"/>
          <a:stretch/>
        </p:blipFill>
        <p:spPr>
          <a:xfrm>
            <a:off x="2046402" y="4315993"/>
            <a:ext cx="7909088" cy="229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266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4A48A7-08A5-466D-8855-1DD0BD9E0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ru-RU" b="1" dirty="0">
                <a:latin typeface="Arial Narrow" panose="020B0606020202030204" pitchFamily="34" charset="0"/>
              </a:rPr>
              <a:t>Конец (можно открыть саму игру)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B52104-50FE-4B57-A406-3286359C3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843" y="1238201"/>
            <a:ext cx="7239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87968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104</Words>
  <Application>Microsoft Office PowerPoint</Application>
  <PresentationFormat>Широкоэкранный</PresentationFormat>
  <Paragraphs>15</Paragraphs>
  <Slides>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Arial</vt:lpstr>
      <vt:lpstr>Arial Narrow</vt:lpstr>
      <vt:lpstr>Calibri</vt:lpstr>
      <vt:lpstr>Calibri Light</vt:lpstr>
      <vt:lpstr>Тема Office</vt:lpstr>
      <vt:lpstr>Суслик: остаться в живых 2</vt:lpstr>
      <vt:lpstr>Что происходит?</vt:lpstr>
      <vt:lpstr>Детали</vt:lpstr>
      <vt:lpstr>Конец (можно открыть саму игру)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Суслик: остаться в живых 2</dc:title>
  <dc:creator>Алиса</dc:creator>
  <cp:lastModifiedBy>Алиса</cp:lastModifiedBy>
  <cp:revision>7</cp:revision>
  <dcterms:created xsi:type="dcterms:W3CDTF">2024-02-02T04:40:08Z</dcterms:created>
  <dcterms:modified xsi:type="dcterms:W3CDTF">2024-02-02T08:13:54Z</dcterms:modified>
</cp:coreProperties>
</file>

<file path=docProps/thumbnail.jpeg>
</file>